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docProps/core.xml" ContentType="application/vnd.openxmlformats-package.core-properties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</Types>
</file>

<file path=_rels/.rels><?xml version="1.0" encoding="UTF-8" standalone="yes"?>
<Relationships xmlns="http://schemas.openxmlformats.org/package/2006/relationships">
 <Relationship Id="rId3" Type="http://schemas.openxmlformats.org/officeDocument/2006/relationships/extended-properties" Target="docProps/app.xml"/>
 <Relationship Id="rId2" Type="http://schemas.openxmlformats.org/package/2006/relationships/metadata/core-properties" Target="docProps/core.xml"/>
 <Relationship Id="rId1" Type="http://schemas.openxmlformats.org/officeDocument/2006/relationships/officeDocument" Target="ppt/presentation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9144000" cy="6858000"/>
  <p:notesSz cx="6858000" cy="9144000"/>
</p:presentation>
</file>

<file path=ppt/_rels/presentation.xml.rels><?xml version="1.0" encoding="UTF-8" standalone="yes"?>
<Relationships xmlns="http://schemas.openxmlformats.org/package/2006/relationships">
 <Relationship Id="rId1" Type="http://schemas.openxmlformats.org/officeDocument/2006/relationships/slideMaster" Target="slideMasters/slideMaster1.xml"/>
 <Relationship Id="rId2" Type="http://schemas.openxmlformats.org/officeDocument/2006/relationships/theme" Target="theme/theme1.xml"/>
 <Relationship Id="rId3" Type="http://schemas.openxmlformats.org/officeDocument/2006/relationships/slide" Target="slides/slide1.xml"/>
</Relationships>

</file>

<file path=ppt/slideLayouts/_rels/slideLayout1.xml.rels><?xml version="1.0" encoding="UTF-8" standalone="yes"?>
<Relationships xmlns="http://schemas.openxmlformats.org/package/2006/relationships">
 <Relationship Id="rId1" Type="http://schemas.openxmlformats.org/officeDocument/2006/relationships/slideMaster" Target="../slideMasters/slideMaster1.xml"/>
</Relationships>

</file>

<file path=ppt/slideLayouts/_rels/slideLayout10.xml.rels><?xml version="1.0" encoding="UTF-8" standalone="yes"?>
<Relationships xmlns="http://schemas.openxmlformats.org/package/2006/relationships">
 <Relationship Id="rId1" Type="http://schemas.openxmlformats.org/officeDocument/2006/relationships/slideMaster" Target="../slideMasters/slideMaster1.xml"/>
</Relationships>

</file>

<file path=ppt/slideLayouts/_rels/slideLayout11.xml.rels><?xml version="1.0" encoding="UTF-8" standalone="yes"?>
<Relationships xmlns="http://schemas.openxmlformats.org/package/2006/relationships">
 <Relationship Id="rId1" Type="http://schemas.openxmlformats.org/officeDocument/2006/relationships/slideMaster" Target="../slideMasters/slideMaster1.xml"/>
</Relationships>

</file>

<file path=ppt/slideLayouts/_rels/slideLayout2.xml.rels><?xml version="1.0" encoding="UTF-8" standalone="yes"?>
<Relationships xmlns="http://schemas.openxmlformats.org/package/2006/relationships">
 <Relationship Id="rId1" Type="http://schemas.openxmlformats.org/officeDocument/2006/relationships/slideMaster" Target="../slideMasters/slideMaster1.xml"/>
</Relationships>

</file>

<file path=ppt/slideLayouts/_rels/slideLayout3.xml.rels><?xml version="1.0" encoding="UTF-8" standalone="yes"?>
<Relationships xmlns="http://schemas.openxmlformats.org/package/2006/relationships">
 <Relationship Id="rId1" Type="http://schemas.openxmlformats.org/officeDocument/2006/relationships/slideMaster" Target="../slideMasters/slideMaster1.xml"/>
</Relationships>

</file>

<file path=ppt/slideLayouts/_rels/slideLayout4.xml.rels><?xml version="1.0" encoding="UTF-8" standalone="yes"?>
<Relationships xmlns="http://schemas.openxmlformats.org/package/2006/relationships">
 <Relationship Id="rId1" Type="http://schemas.openxmlformats.org/officeDocument/2006/relationships/slideMaster" Target="../slideMasters/slideMaster1.xml"/>
</Relationships>

</file>

<file path=ppt/slideLayouts/_rels/slideLayout5.xml.rels><?xml version="1.0" encoding="UTF-8" standalone="yes"?>
<Relationships xmlns="http://schemas.openxmlformats.org/package/2006/relationships">
 <Relationship Id="rId1" Type="http://schemas.openxmlformats.org/officeDocument/2006/relationships/slideMaster" Target="../slideMasters/slideMaster1.xml"/>
</Relationships>

</file>

<file path=ppt/slideLayouts/_rels/slideLayout6.xml.rels><?xml version="1.0" encoding="UTF-8" standalone="yes"?>
<Relationships xmlns="http://schemas.openxmlformats.org/package/2006/relationships">
 <Relationship Id="rId1" Type="http://schemas.openxmlformats.org/officeDocument/2006/relationships/slideMaster" Target="../slideMasters/slideMaster1.xml"/>
</Relationships>

</file>

<file path=ppt/slideLayouts/_rels/slideLayout7.xml.rels><?xml version="1.0" encoding="UTF-8" standalone="yes"?>
<Relationships xmlns="http://schemas.openxmlformats.org/package/2006/relationships">
 <Relationship Id="rId1" Type="http://schemas.openxmlformats.org/officeDocument/2006/relationships/slideMaster" Target="../slideMasters/slideMaster1.xml"/>
</Relationships>

</file>

<file path=ppt/slideLayouts/_rels/slideLayout8.xml.rels><?xml version="1.0" encoding="UTF-8" standalone="yes"?>
<Relationships xmlns="http://schemas.openxmlformats.org/package/2006/relationships">
 <Relationship Id="rId1" Type="http://schemas.openxmlformats.org/officeDocument/2006/relationships/slideMaster" Target="../slideMasters/slideMaster1.xml"/>
</Relationships>

</file>

<file path=ppt/slideLayouts/_rels/slideLayout9.xml.rels><?xml version="1.0" encoding="UTF-8" standalone="yes"?>
<Relationships xmlns="http://schemas.openxmlformats.org/package/2006/relationships">
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 smtClean="0"/>
              <a:t>16/04/2009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 smtClean="0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 smtClean="0"/>
              <a:t>16/04/2009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 smtClean="0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 smtClean="0"/>
              <a:t>16/04/2009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 smtClean="0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 smtClean="0"/>
              <a:t>16/04/2009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 smtClean="0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 smtClean="0"/>
              <a:t>16/04/2009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 smtClean="0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 smtClean="0"/>
              <a:t>16/04/2009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 smtClean="0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 smtClean="0"/>
              <a:t>16/04/2009</a:t>
            </a:fld>
            <a:endParaRPr lang="nl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 smtClean="0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 smtClean="0"/>
              <a:t>16/04/2009</a:t>
            </a:fld>
            <a:endParaRPr lang="nl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 smtClean="0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 smtClean="0"/>
              <a:t>16/04/2009</a:t>
            </a:fld>
            <a:endParaRPr lang="nl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 smtClean="0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 smtClean="0"/>
              <a:t>16/04/2009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 smtClean="0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 smtClean="0"/>
              <a:t>16/04/2009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 smtClean="0"/>
              <a:t>?#?</a:t>
            </a:fld>
            <a:endParaRPr lang="nl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<Relationship Id="rId1" Type="http://schemas.openxmlformats.org/officeDocument/2006/relationships/slideLayout" Target="../slideLayouts/slideLayout1.xml"/>
 <Relationship Id="rId2" Type="http://schemas.openxmlformats.org/officeDocument/2006/relationships/slideLayout" Target="../slideLayouts/slideLayout2.xml"/>
 <Relationship Id="rId3" Type="http://schemas.openxmlformats.org/officeDocument/2006/relationships/slideLayout" Target="../slideLayouts/slideLayout3.xml"/>
 <Relationship Id="rId4" Type="http://schemas.openxmlformats.org/officeDocument/2006/relationships/slideLayout" Target="../slideLayouts/slideLayout4.xml"/>
 <Relationship Id="rId5" Type="http://schemas.openxmlformats.org/officeDocument/2006/relationships/slideLayout" Target="../slideLayouts/slideLayout5.xml"/>
 <Relationship Id="rId6" Type="http://schemas.openxmlformats.org/officeDocument/2006/relationships/slideLayout" Target="../slideLayouts/slideLayout6.xml"/>
 <Relationship Id="rId7" Type="http://schemas.openxmlformats.org/officeDocument/2006/relationships/slideLayout" Target="../slideLayouts/slideLayout7.xml"/>
 <Relationship Id="rId8" Type="http://schemas.openxmlformats.org/officeDocument/2006/relationships/slideLayout" Target="../slideLayouts/slideLayout8.xml"/>
 <Relationship Id="rId9" Type="http://schemas.openxmlformats.org/officeDocument/2006/relationships/slideLayout" Target="../slideLayouts/slideLayout9.xml"/>
 <Relationship Id="rId10" Type="http://schemas.openxmlformats.org/officeDocument/2006/relationships/slideLayout" Target="../slideLayouts/slideLayout10.xml"/>
 <Relationship Id="rId11" Type="http://schemas.openxmlformats.org/officeDocument/2006/relationships/slideLayout" Target="../slideLayouts/slideLayout11.xml"/>
 <Relationship Id="rId1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430DBB-9FD5-43E7-88F1-55A569E9525E}" type="datetimeFigureOut">
              <a:rPr lang="nl-BE" smtClean="0"/>
              <a:t>16/04/2009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336665-E7E9-4861-9ADF-F11A47CBAD79}" type="slidenum">
              <a:rPr lang="nl-BE" smtClean="0"/>
              <a:t>&lt;#&gt;</a:t>
            </a:fld>
            <a:endParaRPr 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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-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
 <Relationship Id="rId1" Type="http://schemas.openxmlformats.org/officeDocument/2006/relationships/slideLayout" Target="../slideLayouts/slideLayout7.xml"/>
 <Relationship Id="rId2" Type="http://schemas.openxmlformats.org/officeDocument/2006/relationships/image" Target="../media/534c7736da3001387b31114e32467e5c1.png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" name="Sample image" descr="Sample 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0">
            <a:off x="95250" y="95250"/>
            <a:ext cx="2400300" cy="3429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?? ?????"/>
        <a:font script="Hang" typeface="?? ??"/>
        <a:font script="Hans" typeface="??"/>
        <a:font script="Hant" typeface="????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?? ?????"/>
        <a:font script="Hang" typeface="?? ??"/>
        <a:font script="Hans" typeface="??"/>
        <a:font script="Hant" typeface="????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Maarten Balliauw</dc:creator>
  <cp:lastModifiedBy>Maarten Balliauw</cp:lastModifiedBy>
  <dcterms:created xsi:type="dcterms:W3CDTF">2012-04-14T03:46:16+00:00</dcterms:created>
  <dcterms:modified xsi:type="dcterms:W3CDTF">2012-04-14T03:46:16+00:00</dcterms:modified>
  <dc:title>Office 2007 PPTX Test Document</dc:title>
  <dc:description>Test document for Office 2007 PPTX, generated using PHP classes.</dc:description>
  <dc:subject>Office 2007 PPTX Test Document</dc:subject>
  <cp:keywords>office 2007 openxml php</cp:keywords>
  <cp:category>Test result file</cp:category>
</cp:coreProperties>
</file>