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jpg" ContentType="image/jpeg"/>
  <Default Extension="gif" ContentType="image/gif"/>
</Types>
</file>

<file path=_rels/.rels><?xml version="1.0" encoding="UTF-8" standalone="yes"?>
<Relationships xmlns="http://schemas.openxmlformats.org/package/2006/relationships">
 <Relationship Id="rId3" Type="http://schemas.openxmlformats.org/officeDocument/2006/relationships/extended-properties" Target="docProps/app.xml"/>
 <Relationship Id="rId2" Type="http://schemas.openxmlformats.org/package/2006/relationships/metadata/core-properties" Target="docProps/core.xml"/>
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6858000"/>
  <p:notesSz cx="6858000" cy="9144000"/>
</p:presentation>
</file>

<file path=ppt/_rels/presentation.xml.rels><?xml version="1.0" encoding="UTF-8" standalone="yes"?>
<Relationships xmlns="http://schemas.openxmlformats.org/package/2006/relationships">
 <Relationship Id="rId1" Type="http://schemas.openxmlformats.org/officeDocument/2006/relationships/slideMaster" Target="slideMasters/slideMaster1.xml"/>
 <Relationship Id="rId2" Type="http://schemas.openxmlformats.org/officeDocument/2006/relationships/theme" Target="theme/theme1.xml"/>
 <Relationship Id="rId3" Type="http://schemas.openxmlformats.org/officeDocument/2006/relationships/slide" Target="slides/slide1.xml"/>
 <Relationship Id="rId4" Type="http://schemas.openxmlformats.org/officeDocument/2006/relationships/slide" Target="slides/slide2.xml"/>
 <Relationship Id="rId5" Type="http://schemas.openxmlformats.org/officeDocument/2006/relationships/slide" Target="slides/slide3.xml"/>
 <Relationship Id="rId6" Type="http://schemas.openxmlformats.org/officeDocument/2006/relationships/slide" Target="slides/slide4.xml"/>
 <Relationship Id="rId7" Type="http://schemas.openxmlformats.org/officeDocument/2006/relationships/slide" Target="slides/slide5.xml"/>
</Relationships>

</file>

<file path=ppt/slideLayouts/_rels/slideLayout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1.xml"/>
 <Relationship Id="rId2" Type="http://schemas.openxmlformats.org/officeDocument/2006/relationships/slideLayout" Target="../slideLayouts/slideLayout2.xml"/>
 <Relationship Id="rId3" Type="http://schemas.openxmlformats.org/officeDocument/2006/relationships/slideLayout" Target="../slideLayouts/slideLayout3.xml"/>
 <Relationship Id="rId4" Type="http://schemas.openxmlformats.org/officeDocument/2006/relationships/slideLayout" Target="../slideLayouts/slideLayout4.xml"/>
 <Relationship Id="rId5" Type="http://schemas.openxmlformats.org/officeDocument/2006/relationships/slideLayout" Target="../slideLayouts/slideLayout5.xml"/>
 <Relationship Id="rId6" Type="http://schemas.openxmlformats.org/officeDocument/2006/relationships/slideLayout" Target="../slideLayouts/slideLayout6.xml"/>
 <Relationship Id="rId7" Type="http://schemas.openxmlformats.org/officeDocument/2006/relationships/slideLayout" Target="../slideLayouts/slideLayout7.xml"/>
 <Relationship Id="rId8" Type="http://schemas.openxmlformats.org/officeDocument/2006/relationships/slideLayout" Target="../slideLayouts/slideLayout8.xml"/>
 <Relationship Id="rId9" Type="http://schemas.openxmlformats.org/officeDocument/2006/relationships/slideLayout" Target="../slideLayouts/slideLayout9.xml"/>
 <Relationship Id="rId10" Type="http://schemas.openxmlformats.org/officeDocument/2006/relationships/slideLayout" Target="../slideLayouts/slideLayout10.xml"/>
 <Relationship Id="rId11" Type="http://schemas.openxmlformats.org/officeDocument/2006/relationships/slideLayout" Target="../slideLayouts/slideLayout11.xml"/>
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 smtClean="0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realdolmen_bg1.jpg"/>
 <Relationship Id="rId3" Type="http://schemas.openxmlformats.org/officeDocument/2006/relationships/image" Target="../media/phppowerpoint_logo2.gif"/>
</Relationships>

</file>

<file path=ppt/slides/_rels/slide2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realdolmen_bg3.jpg"/>
 <Relationship Id="rId3" Type="http://schemas.openxmlformats.org/officeDocument/2006/relationships/image" Target="../media/phppowerpoint_logo4.gif"/>
</Relationships>

</file>

<file path=ppt/slides/_rels/slide3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realdolmen_bg5.jpg"/>
 <Relationship Id="rId3" Type="http://schemas.openxmlformats.org/officeDocument/2006/relationships/image" Target="../media/phppowerpoint_logo6.gif"/>
</Relationships>

</file>

<file path=ppt/slides/_rels/slide4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realdolmen_bg7.jpg"/>
 <Relationship Id="rId3" Type="http://schemas.openxmlformats.org/officeDocument/2006/relationships/image" Target="../media/phppowerpoint_logo8.gif"/>
</Relationships>

</file>

<file path=ppt/slides/_rels/slide5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realdolmen_bg9.jpg"/>
 <Relationship Id="rId3" Type="http://schemas.openxmlformats.org/officeDocument/2006/relationships/image" Target="../media/phppowerpoint_logo10.gif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9134475" cy="6858000"/>
          </a:xfrm>
          <a:prstGeom prst="rect">
            <a:avLst/>
          </a:prstGeom>
        </p:spPr>
      </p:pic>
      <p:pic>
        <p:nvPicPr>
          <p:cNvPr id="2" name="PHPPowerPoint logo" descr="PHPPowerPoint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95250" y="6381750"/>
            <a:ext cx="2609850" cy="381000"/>
          </a:xfrm>
          <a:prstGeom prst="rect">
            <a:avLst/>
          </a:prstGeom>
        </p:spPr>
      </p:pic>
      <p:sp>
        <p:nvSpPr>
          <p:cNvPr id="3" name=""/>
          <p:cNvSpPr txBox="1"/>
          <p:nvPr/>
        </p:nvSpPr>
        <p:spPr>
          <a:xfrm rot="0">
            <a:off x="95250" y="3810000"/>
            <a:ext cx="5715000" cy="190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true" i="false" strike="noStrike" sz="2800" u="none">
                <a:solidFill>
                  <a:srgbClr val="FFFFFF"/>
                </a:solidFill>
                <a:latin typeface="Calibri"/>
              </a:rPr>
              <a:t>Introduction to</a:t>
            </a:r>
            <a:br/>
            <a:r>
              <a:rPr b="true" i="false" strike="noStrike" sz="6000" u="none">
                <a:solidFill>
                  <a:srgbClr val="FFFFFF"/>
                </a:solidFill>
                <a:latin typeface="Calibri"/>
              </a:rPr>
              <a:t>PHPPowerPoint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9134475" cy="6858000"/>
          </a:xfrm>
          <a:prstGeom prst="rect">
            <a:avLst/>
          </a:prstGeom>
        </p:spPr>
      </p:pic>
      <p:pic>
        <p:nvPicPr>
          <p:cNvPr id="2" name="PHPPowerPoint logo" descr="PHPPowerPoint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95250" y="6381750"/>
            <a:ext cx="2609850" cy="381000"/>
          </a:xfrm>
          <a:prstGeom prst="rect">
            <a:avLst/>
          </a:prstGeom>
        </p:spPr>
      </p:pic>
      <p:sp>
        <p:nvSpPr>
          <p:cNvPr id="3" name=""/>
          <p:cNvSpPr txBox="1"/>
          <p:nvPr/>
        </p:nvSpPr>
        <p:spPr>
          <a:xfrm rot="0">
            <a:off x="95250" y="95250"/>
            <a:ext cx="8858250" cy="9525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true" i="false" strike="noStrike" sz="4800" u="none">
                <a:solidFill>
                  <a:srgbClr val="FFFFFF"/>
                </a:solidFill>
                <a:latin typeface="Calibri"/>
              </a:rPr>
              <a:t>What is PHPPowerPoint?</a:t>
            </a:r>
          </a:p>
        </p:txBody>
      </p:sp>
      <p:sp>
        <p:nvSpPr>
          <p:cNvPr id="4" name=""/>
          <p:cNvSpPr txBox="1"/>
          <p:nvPr/>
        </p:nvSpPr>
        <p:spPr>
          <a:xfrm rot="0">
            <a:off x="95250" y="95250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3600" u="none">
                <a:solidFill>
                  <a:srgbClr val="FFFFFF"/>
                </a:solidFill>
                <a:latin typeface="Calibri"/>
              </a:rPr>
              <a:t>- A class library</a:t>
            </a:r>
            <a:br/>
            <a:r>
              <a:rPr b="false" i="false" strike="noStrike" sz="3600" u="none">
                <a:solidFill>
                  <a:srgbClr val="FFFFFF"/>
                </a:solidFill>
                <a:latin typeface="Calibri"/>
              </a:rPr>
              <a:t>- Written in PHP</a:t>
            </a:r>
            <a:br/>
            <a:r>
              <a:rPr b="false" i="false" strike="noStrike" sz="3600" u="none">
                <a:solidFill>
                  <a:srgbClr val="FFFFFF"/>
                </a:solidFill>
                <a:latin typeface="Calibri"/>
              </a:rPr>
              <a:t>- Representing a presentation</a:t>
            </a:r>
            <a:br/>
            <a:r>
              <a:rPr b="false" i="false" strike="noStrike" sz="3600" u="none">
                <a:solidFill>
                  <a:srgbClr val="FFFFFF"/>
                </a:solidFill>
                <a:latin typeface="Calibri"/>
              </a:rPr>
              <a:t>- Supports writing to different file formats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9134475" cy="6858000"/>
          </a:xfrm>
          <a:prstGeom prst="rect">
            <a:avLst/>
          </a:prstGeom>
        </p:spPr>
      </p:pic>
      <p:pic>
        <p:nvPicPr>
          <p:cNvPr id="2" name="PHPPowerPoint logo" descr="PHPPowerPoint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95250" y="6381750"/>
            <a:ext cx="2609850" cy="381000"/>
          </a:xfrm>
          <a:prstGeom prst="rect">
            <a:avLst/>
          </a:prstGeom>
        </p:spPr>
      </p:pic>
      <p:sp>
        <p:nvSpPr>
          <p:cNvPr id="3" name=""/>
          <p:cNvSpPr txBox="1"/>
          <p:nvPr/>
        </p:nvSpPr>
        <p:spPr>
          <a:xfrm rot="0">
            <a:off x="95250" y="95250"/>
            <a:ext cx="8858250" cy="9525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true" i="false" strike="noStrike" sz="4800" u="none">
                <a:solidFill>
                  <a:srgbClr val="FFFFFF"/>
                </a:solidFill>
                <a:latin typeface="Calibri"/>
              </a:rPr>
              <a:t>What's the point?</a:t>
            </a:r>
          </a:p>
        </p:txBody>
      </p:sp>
      <p:sp>
        <p:nvSpPr>
          <p:cNvPr id="4" name=""/>
          <p:cNvSpPr txBox="1"/>
          <p:nvPr/>
        </p:nvSpPr>
        <p:spPr>
          <a:xfrm rot="0">
            <a:off x="95250" y="95250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3600" u="none">
                <a:solidFill>
                  <a:srgbClr val="FFFFFF"/>
                </a:solidFill>
                <a:latin typeface="Calibri"/>
              </a:rPr>
              <a:t>- Generate slide decks</a:t>
            </a:r>
            <a:br/>
            <a:r>
              <a:rPr b="false" i="false" strike="noStrike" sz="2800" u="none">
                <a:solidFill>
                  <a:srgbClr val="FFFFFF"/>
                </a:solidFill>
                <a:latin typeface="Calibri"/>
              </a:rPr>
              <a:t>    - Represent business data</a:t>
            </a:r>
            <a:br/>
            <a:r>
              <a:rPr b="false" i="false" strike="noStrike" sz="2800" u="none">
                <a:solidFill>
                  <a:srgbClr val="FFFFFF"/>
                </a:solidFill>
                <a:latin typeface="Calibri"/>
              </a:rPr>
              <a:t>    - Show a family slide show</a:t>
            </a:r>
            <a:br/>
            <a:r>
              <a:rPr b="false" i="false" strike="noStrike" sz="2800" u="none">
                <a:solidFill>
                  <a:srgbClr val="FFFFFF"/>
                </a:solidFill>
                <a:latin typeface="Calibri"/>
              </a:rPr>
              <a:t>    - ...</a:t>
            </a:r>
            <a:br/>
            <a:r>
              <a:rPr b="false" i="false" strike="noStrike" sz="3600" u="none">
                <a:solidFill>
                  <a:srgbClr val="FFFFFF"/>
                </a:solidFill>
                <a:latin typeface="Calibri"/>
              </a:rPr>
              <a:t>- Export these to different formats</a:t>
            </a:r>
            <a:br/>
            <a:r>
              <a:rPr b="false" i="false" strike="noStrike" sz="2800" u="none">
                <a:solidFill>
                  <a:srgbClr val="FFFFFF"/>
                </a:solidFill>
                <a:latin typeface="Calibri"/>
              </a:rPr>
              <a:t>    - PowerPoint 2007</a:t>
            </a:r>
            <a:br/>
            <a:r>
              <a:rPr b="false" i="false" strike="noStrike" sz="2800" u="none">
                <a:solidFill>
                  <a:srgbClr val="FFFFFF"/>
                </a:solidFill>
                <a:latin typeface="Calibri"/>
              </a:rPr>
              <a:t>    - Serialized</a:t>
            </a:r>
            <a:br/>
            <a:r>
              <a:rPr b="false" i="false" strike="noStrike" sz="2800" u="none">
                <a:solidFill>
                  <a:srgbClr val="FFFFFF"/>
                </a:solidFill>
                <a:latin typeface="Calibri"/>
              </a:rPr>
              <a:t>    - ... (more to come) 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9134475" cy="6858000"/>
          </a:xfrm>
          <a:prstGeom prst="rect">
            <a:avLst/>
          </a:prstGeom>
        </p:spPr>
      </p:pic>
      <p:pic>
        <p:nvPicPr>
          <p:cNvPr id="2" name="PHPPowerPoint logo" descr="PHPPowerPoint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95250" y="6381750"/>
            <a:ext cx="2609850" cy="381000"/>
          </a:xfrm>
          <a:prstGeom prst="rect">
            <a:avLst/>
          </a:prstGeom>
        </p:spPr>
      </p:pic>
      <p:sp>
        <p:nvSpPr>
          <p:cNvPr id="3" name=""/>
          <p:cNvSpPr txBox="1"/>
          <p:nvPr/>
        </p:nvSpPr>
        <p:spPr>
          <a:xfrm rot="0">
            <a:off x="95250" y="95250"/>
            <a:ext cx="8858250" cy="9525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true" i="false" strike="noStrike" sz="4800" u="none">
                <a:solidFill>
                  <a:srgbClr val="FFFFFF"/>
                </a:solidFill>
                <a:latin typeface="Calibri"/>
              </a:rPr>
              <a:t>Need more info?</a:t>
            </a:r>
          </a:p>
        </p:txBody>
      </p:sp>
      <p:sp>
        <p:nvSpPr>
          <p:cNvPr id="4" name=""/>
          <p:cNvSpPr txBox="1"/>
          <p:nvPr/>
        </p:nvSpPr>
        <p:spPr>
          <a:xfrm rot="0">
            <a:off x="95250" y="952500"/>
            <a:ext cx="8858250" cy="57150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l" fontAlgn="base" indent="0" lvl="0"/>
            <a:r>
              <a:rPr b="false" i="false" strike="noStrike" sz="3600" u="none">
                <a:solidFill>
                  <a:srgbClr val="FFFFFF"/>
                </a:solidFill>
                <a:latin typeface="Calibri"/>
              </a:rPr>
              <a:t>Check the project site on CodePlex:</a:t>
            </a:r>
            <a:br/>
            <a:r>
              <a:rPr b="false" i="false" strike="noStrike" sz="3600" u="none">
                <a:solidFill>
                  <a:srgbClr val="FFFFFF"/>
                </a:solidFill>
                <a:latin typeface="Calibri"/>
              </a:rPr>
              <a:t>    http://phppowerpoint.codeplex.com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Background" descr="Backgrou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0" y="0"/>
            <a:ext cx="9134475" cy="6858000"/>
          </a:xfrm>
          <a:prstGeom prst="rect">
            <a:avLst/>
          </a:prstGeom>
        </p:spPr>
      </p:pic>
      <p:pic>
        <p:nvPicPr>
          <p:cNvPr id="2" name="PHPPowerPoint logo" descr="PHPPowerPoint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0">
            <a:off x="95250" y="6381750"/>
            <a:ext cx="2609850" cy="381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Maarten Balliauw</dc:creator>
  <cp:lastModifiedBy>Maarten Balliauw</cp:lastModifiedBy>
  <dcterms:created xsi:type="dcterms:W3CDTF">2012-04-14T03:45:06+00:00</dcterms:created>
  <dcterms:modified xsi:type="dcterms:W3CDTF">2012-04-14T03:45:06+00:00</dcterms:modified>
  <dc:title>Office 2007 PPTX Test Document</dc:title>
  <dc:description>Test document for Office 2007 PPTX, generated using PHP classes.</dc:description>
  <dc:subject>Office 2007 PPTX Test Document</dc:subject>
  <cp:keywords>office 2007 openxml php</cp:keywords>
  <cp:category>Test result file</cp:category>
</cp:coreProperties>
</file>