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1.xml" ContentType="application/vnd.openxmlformats-officedocument.presentationml.slide+xml"/>
  <Default Extension="gif" ContentType="image/gif"/>
</Types>
</file>

<file path=_rels/.rels><?xml version="1.0" encoding="UTF-8" standalone="yes"?>
<Relationships xmlns="http://schemas.openxmlformats.org/package/2006/relationships">
 <Relationship Id="rId3" Type="http://schemas.openxmlformats.org/officeDocument/2006/relationships/extended-properties" Target="docProps/app.xml"/>
 <Relationship Id="rId2" Type="http://schemas.openxmlformats.org/package/2006/relationships/metadata/core-properties" Target="docProps/core.xml"/>
 <Relationship Id="rId1" Type="http://schemas.openxmlformats.org/officeDocument/2006/relationships/officeDocument" Target="ppt/presentation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9144000" cy="6858000"/>
  <p:notesSz cx="6858000" cy="9144000"/>
</p:presentation>
</file>

<file path=ppt/_rels/presentation.xml.rels><?xml version="1.0" encoding="UTF-8" standalone="yes"?>
<Relationships xmlns="http://schemas.openxmlformats.org/package/2006/relationships">
 <Relationship Id="rId1" Type="http://schemas.openxmlformats.org/officeDocument/2006/relationships/slideMaster" Target="slideMasters/slideMaster1.xml"/>
 <Relationship Id="rId2" Type="http://schemas.openxmlformats.org/officeDocument/2006/relationships/theme" Target="theme/theme1.xml"/>
 <Relationship Id="rId3" Type="http://schemas.openxmlformats.org/officeDocument/2006/relationships/slide" Target="slides/slide1.xml"/>
</Relationships>

</file>

<file path=ppt/media/phppowerpoint_logo1.gif>
</file>

<file path=ppt/slideLayouts/_rels/slideLayout1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10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11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2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3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4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5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6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7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8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_rels/slideLayout9.xml.rels><?xml version="1.0" encoding="UTF-8" standalone="yes"?>
<Relationships xmlns="http://schemas.openxmlformats.org/package/2006/relationships">
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0DA8BB-0D18-469F-8022-DD923457DE3A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274F97-0F13-42E5-9A1D-07478243785D}" type="slidenum">
              <a:rPr lang="nl-BE" smtClean="0"/>
              <a:t>?#?</a:t>
            </a:fld>
            <a:endParaRPr lang="nl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
 <Relationship Id="rId1" Type="http://schemas.openxmlformats.org/officeDocument/2006/relationships/slideLayout" Target="../slideLayouts/slideLayout1.xml"/>
 <Relationship Id="rId2" Type="http://schemas.openxmlformats.org/officeDocument/2006/relationships/slideLayout" Target="../slideLayouts/slideLayout2.xml"/>
 <Relationship Id="rId3" Type="http://schemas.openxmlformats.org/officeDocument/2006/relationships/slideLayout" Target="../slideLayouts/slideLayout3.xml"/>
 <Relationship Id="rId4" Type="http://schemas.openxmlformats.org/officeDocument/2006/relationships/slideLayout" Target="../slideLayouts/slideLayout4.xml"/>
 <Relationship Id="rId5" Type="http://schemas.openxmlformats.org/officeDocument/2006/relationships/slideLayout" Target="../slideLayouts/slideLayout5.xml"/>
 <Relationship Id="rId6" Type="http://schemas.openxmlformats.org/officeDocument/2006/relationships/slideLayout" Target="../slideLayouts/slideLayout6.xml"/>
 <Relationship Id="rId7" Type="http://schemas.openxmlformats.org/officeDocument/2006/relationships/slideLayout" Target="../slideLayouts/slideLayout7.xml"/>
 <Relationship Id="rId8" Type="http://schemas.openxmlformats.org/officeDocument/2006/relationships/slideLayout" Target="../slideLayouts/slideLayout8.xml"/>
 <Relationship Id="rId9" Type="http://schemas.openxmlformats.org/officeDocument/2006/relationships/slideLayout" Target="../slideLayouts/slideLayout9.xml"/>
 <Relationship Id="rId10" Type="http://schemas.openxmlformats.org/officeDocument/2006/relationships/slideLayout" Target="../slideLayouts/slideLayout10.xml"/>
 <Relationship Id="rId11" Type="http://schemas.openxmlformats.org/officeDocument/2006/relationships/slideLayout" Target="../slideLayouts/slideLayout11.xml"/>
 <Relationship Id="rId1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nl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430DBB-9FD5-43E7-88F1-55A569E9525E}" type="datetimeFigureOut">
              <a:rPr lang="nl-BE" smtClean="0"/>
              <a:t>16/04/2009</a:t>
            </a:fld>
            <a:endParaRPr lang="nl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336665-E7E9-4861-9ADF-F11A47CBAD79}" type="slidenum">
              <a:rPr lang="nl-BE" smtClean="0"/>
              <a:t>&lt;#&gt;</a:t>
            </a:fld>
            <a:endParaRPr lang="nl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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-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-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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
 <Relationship Id="rId1" Type="http://schemas.openxmlformats.org/officeDocument/2006/relationships/slideLayout" Target="../slideLayouts/slideLayout7.xml"/>
 <Relationship Id="rId2" Type="http://schemas.openxmlformats.org/officeDocument/2006/relationships/image" Target="../media/phppowerpoint_logo1.gif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" name="PHPPowerPoint logo" descr="PHPPowerPoint logo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rot="0">
            <a:off x="95250" y="95250"/>
            <a:ext cx="2352675" cy="342900"/>
          </a:xfrm>
          <a:prstGeom prst="rect">
            <a:avLst/>
          </a:prstGeom>
          <a:effectLst>
            <a:outerShdw blurRad="57150" dist="95250" dir="2700000" algn="br" rotWithShape="0">
              <a:srgbClr val="000000">
                <a:alpha val="50000"/>
              </a:srgbClr>
            </a:outerShdw>
          </a:effectLst>
        </p:spPr>
      </p:pic>
      <p:sp>
        <p:nvSpPr>
          <p:cNvPr id="2" name=""/>
          <p:cNvSpPr txBox="1"/>
          <p:nvPr/>
        </p:nvSpPr>
        <p:spPr>
          <a:xfrm rot="0">
            <a:off x="1619250" y="1714500"/>
            <a:ext cx="5715000" cy="2857500"/>
          </a:xfrm>
          <a:prstGeom prst="rect"/>
          <a:noFill/>
        </p:spPr>
        <p:txBody>
          <a:bodyPr wrap="square" rtlCol="0">
            <a:spAutoFit/>
          </a:bodyPr>
          <a:lstStyle/>
          <a:p>
            <a:pPr algn="ctr" fontAlgn="base" indent="0" lvl="0"/>
            <a:r>
              <a:rPr b="true" i="false" strike="noStrike" sz="6000" u="none">
                <a:solidFill>
                  <a:srgbClr val="C00000"/>
                </a:solidFill>
                <a:latin typeface="Calibri"/>
              </a:rPr>
              <a:t>Thank you for using PHPPowerPoint!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?? ?????"/>
        <a:font script="Hang" typeface="?? ??"/>
        <a:font script="Hans" typeface="??"/>
        <a:font script="Hant" typeface="????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?? ?????"/>
        <a:font script="Hang" typeface="?? ??"/>
        <a:font script="Hans" typeface="??"/>
        <a:font script="Hant" typeface="????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Slides>1</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1" baseType="lpstr">
      <vt:lpstr>Office Theme</vt:lpstr>
    </vt:vector>
  </TitlesOfParts>
  <Company>Microsoft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Maarten Balliauw</dc:creator>
  <cp:lastModifiedBy>Maarten Balliauw</cp:lastModifiedBy>
  <dcterms:created xsi:type="dcterms:W3CDTF">2012-04-14T03:44:28+00:00</dcterms:created>
  <dcterms:modified xsi:type="dcterms:W3CDTF">2012-04-14T03:44:28+00:00</dcterms:modified>
  <dc:title>Office 2007 PPTX Test Document</dc:title>
  <dc:description>Test document for Office 2007 PPTX, generated using PHP classes.</dc:description>
  <dc:subject>Office 2007 PPTX Test Document</dc:subject>
  <cp:keywords>office 2007 openxml php</cp:keywords>
  <cp:category>Test result file</cp:category>
</cp:coreProperties>
</file>